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dirty="0" smtClean="0"/>
              <a:t>Дисципліна для бакалаврів спеціальності 102 Хімія.</a:t>
            </a:r>
          </a:p>
          <a:p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bg2">
                    <a:lumMod val="50000"/>
                  </a:schemeClr>
                </a:solidFill>
              </a:rPr>
              <a:t>Товарознавство лікарських препаратів та косметичної продукції</a:t>
            </a:r>
            <a:endParaRPr lang="ru-RU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Рисунок 3" descr="apteki-v-bolgari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2000240"/>
            <a:ext cx="6286500" cy="4000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400" dirty="0" smtClean="0"/>
              <a:t>Метою дисципліни є ознайомлення студентів-хіміків з дисципліною фармацевтичної галузі , що дасть змогу у майбутньому опановувати нові прикладні напрямки у професії, зокрема здійснення не лише аналізу лікарських препаратів та косметичної продукції, але і проведення їхньої товарознавчої експертизи.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2">
                    <a:lumMod val="50000"/>
                  </a:schemeClr>
                </a:solidFill>
              </a:rPr>
              <a:t>Мета дисципліни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4214818"/>
            <a:ext cx="3500462" cy="22502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dirty="0" smtClean="0"/>
              <a:t>Формування необхідного обсягу знань про загальні положення товарознавства.</a:t>
            </a:r>
          </a:p>
          <a:p>
            <a:r>
              <a:rPr lang="uk-UA" sz="2000" dirty="0" smtClean="0"/>
              <a:t>Ознайомлення студентів з :</a:t>
            </a:r>
          </a:p>
          <a:p>
            <a:pPr>
              <a:buNone/>
            </a:pPr>
            <a:r>
              <a:rPr lang="uk-UA" sz="2000" dirty="0" smtClean="0"/>
              <a:t>- принципами класифікації та кодування товарів </a:t>
            </a:r>
            <a:r>
              <a:rPr lang="uk-UA" sz="2000" dirty="0" err="1" smtClean="0"/>
              <a:t>медико-косметичного</a:t>
            </a:r>
            <a:r>
              <a:rPr lang="uk-UA" sz="2000" dirty="0" smtClean="0"/>
              <a:t> призначення;</a:t>
            </a:r>
          </a:p>
          <a:p>
            <a:pPr>
              <a:buNone/>
            </a:pPr>
            <a:r>
              <a:rPr lang="uk-UA" sz="2000" dirty="0" smtClean="0"/>
              <a:t>- тарою,закупорювальними  засобами та пакувальними матеріалами.</a:t>
            </a:r>
          </a:p>
          <a:p>
            <a:pPr>
              <a:buNone/>
            </a:pPr>
            <a:r>
              <a:rPr lang="uk-UA" sz="2000" dirty="0" smtClean="0"/>
              <a:t>- умовами зберігання різних груп лікарських засобів та косметичної продукції.</a:t>
            </a: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2">
                    <a:lumMod val="50000"/>
                  </a:schemeClr>
                </a:solidFill>
              </a:rPr>
              <a:t>Завдання курсу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Рисунок 3" descr="4db70d86b50f11237ae18fe85a49605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6200000">
            <a:off x="5722152" y="3993360"/>
            <a:ext cx="2343167" cy="292895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dirty="0" smtClean="0"/>
              <a:t>Основними етапами проведення товарознавчого аналізу лікарських препаратів та косметичних засобів;</a:t>
            </a:r>
          </a:p>
          <a:p>
            <a:r>
              <a:rPr lang="uk-UA" sz="2000" dirty="0" smtClean="0"/>
              <a:t>Методами товарознавчого аналізу;</a:t>
            </a:r>
          </a:p>
          <a:p>
            <a:r>
              <a:rPr lang="uk-UA" sz="2000" dirty="0" smtClean="0"/>
              <a:t>Факторами впливу на якість товарів;</a:t>
            </a:r>
          </a:p>
          <a:p>
            <a:r>
              <a:rPr lang="uk-UA" sz="2000" dirty="0" smtClean="0"/>
              <a:t>Організацією умов зберігання та операціями з переміщення товарів в аптечній мережі;</a:t>
            </a:r>
          </a:p>
          <a:p>
            <a:r>
              <a:rPr lang="uk-UA" sz="2000" dirty="0" smtClean="0"/>
              <a:t>Нормативними та законодавчими актами,що регламентують особливості підприємницької діяльності у фармацевтичній сфері.</a:t>
            </a:r>
          </a:p>
          <a:p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2">
                    <a:lumMod val="50000"/>
                  </a:schemeClr>
                </a:solidFill>
              </a:rPr>
              <a:t>Ознайомлення студентів з: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Рисунок 3" descr="p856716_5aa7b75e62f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48" y="4250867"/>
            <a:ext cx="3719510" cy="26071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uk-UA" sz="2000" dirty="0" smtClean="0"/>
          </a:p>
          <a:p>
            <a:pPr>
              <a:buNone/>
            </a:pPr>
            <a:endParaRPr lang="uk-UA" sz="2000" dirty="0" smtClean="0"/>
          </a:p>
          <a:p>
            <a:pPr>
              <a:buNone/>
            </a:pPr>
            <a:r>
              <a:rPr lang="uk-UA" sz="2000" dirty="0" smtClean="0"/>
              <a:t>1.Теоретичні основи товарознавства.</a:t>
            </a:r>
          </a:p>
          <a:p>
            <a:pPr>
              <a:buNone/>
            </a:pPr>
            <a:r>
              <a:rPr lang="uk-UA" sz="2000" dirty="0" smtClean="0"/>
              <a:t>2. Методи стерилізації, які застосовують у медицині.</a:t>
            </a:r>
          </a:p>
          <a:p>
            <a:pPr>
              <a:buNone/>
            </a:pPr>
            <a:r>
              <a:rPr lang="uk-UA" sz="2000" dirty="0" smtClean="0"/>
              <a:t>3. Основи фармацевтичного матеріалознавства.</a:t>
            </a:r>
          </a:p>
          <a:p>
            <a:pPr>
              <a:buNone/>
            </a:pPr>
            <a:r>
              <a:rPr lang="uk-UA" sz="2000" dirty="0" smtClean="0"/>
              <a:t>4.Товарознавчі операції в аптечній мережі.</a:t>
            </a:r>
          </a:p>
          <a:p>
            <a:pPr>
              <a:buNone/>
            </a:pPr>
            <a:r>
              <a:rPr lang="uk-UA" sz="2000" dirty="0" smtClean="0"/>
              <a:t>5.Тара, закупорювальні засоби і пакувальні матеріали.</a:t>
            </a:r>
          </a:p>
          <a:p>
            <a:pPr>
              <a:buNone/>
            </a:pPr>
            <a:r>
              <a:rPr lang="uk-UA" sz="2000" dirty="0" smtClean="0"/>
              <a:t>6. Основи товарознавства лікарських препаратів та косметичних засобів.</a:t>
            </a: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2">
                    <a:lumMod val="50000"/>
                  </a:schemeClr>
                </a:solidFill>
              </a:rPr>
              <a:t>Тематика дисципліни: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" name="Рисунок 4" descr="IMG_20200325_112656_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4306678"/>
            <a:ext cx="4071933" cy="2551322"/>
          </a:xfrm>
          <a:prstGeom prst="rect">
            <a:avLst/>
          </a:prstGeom>
        </p:spPr>
      </p:pic>
      <p:pic>
        <p:nvPicPr>
          <p:cNvPr id="6" name="Рисунок 5" descr="Disposable-Syringe-Blister-Packin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0826" y="0"/>
            <a:ext cx="2643174" cy="23574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516130382_luduna_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8687" y="1928802"/>
            <a:ext cx="8501123" cy="3429024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err="1" smtClean="0">
                <a:solidFill>
                  <a:schemeClr val="bg2">
                    <a:lumMod val="50000"/>
                  </a:schemeClr>
                </a:solidFill>
              </a:rPr>
              <a:t>Запам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’</a:t>
            </a:r>
            <a:r>
              <a:rPr lang="uk-UA" dirty="0" err="1" smtClean="0">
                <a:solidFill>
                  <a:schemeClr val="bg2">
                    <a:lumMod val="50000"/>
                  </a:schemeClr>
                </a:solidFill>
              </a:rPr>
              <a:t>ятай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!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Другая 1">
      <a:dk1>
        <a:sysClr val="windowText" lastClr="000000"/>
      </a:dk1>
      <a:lt1>
        <a:sysClr val="window" lastClr="FFFFFF"/>
      </a:lt1>
      <a:dk2>
        <a:srgbClr val="E6F8F5"/>
      </a:dk2>
      <a:lt2>
        <a:srgbClr val="DBF5F9"/>
      </a:lt2>
      <a:accent1>
        <a:srgbClr val="B4ECFC"/>
      </a:accent1>
      <a:accent2>
        <a:srgbClr val="E6F8F5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</TotalTime>
  <Words>197</Words>
  <PresentationFormat>Экран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Товарознавство лікарських препаратів та косметичної продукції</vt:lpstr>
      <vt:lpstr>Мета дисципліни</vt:lpstr>
      <vt:lpstr>Завдання курсу</vt:lpstr>
      <vt:lpstr>Ознайомлення студентів з:</vt:lpstr>
      <vt:lpstr>Тематика дисципліни:</vt:lpstr>
      <vt:lpstr>Запам’ятай!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Товарознавство лікарських препаратів та косметичної продукції</dc:title>
  <dc:creator>NotMain</dc:creator>
  <cp:lastModifiedBy>Пользователь Windows</cp:lastModifiedBy>
  <cp:revision>6</cp:revision>
  <dcterms:created xsi:type="dcterms:W3CDTF">2020-08-14T13:33:07Z</dcterms:created>
  <dcterms:modified xsi:type="dcterms:W3CDTF">2020-08-14T14:30:08Z</dcterms:modified>
</cp:coreProperties>
</file>